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55BD66-0E10-4E17-8B7D-7007672511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50DD394-C17A-43FB-B27F-E084652388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D8F4EA-3039-4A9A-A163-3CECB5CB4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22F20-E4D6-4448-9BBD-618EC51EB409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8DD6C5A-8B32-43C0-97DA-0AC9851702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C669669-4B8D-414E-BF57-85B5FD0E1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8F41-A0E1-49D3-8C4D-A7D2059333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20345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D9F88D-3D92-4F35-A4B3-FF2123603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ECE1195-5C33-478F-9606-F034667276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189A9A2-3E27-4AE1-BB94-625744B43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22F20-E4D6-4448-9BBD-618EC51EB409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220F518-E1AD-4DEB-86B9-F98F414DD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D9B981-BA28-4643-857D-409BD7664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8F41-A0E1-49D3-8C4D-A7D2059333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715206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DF3BFC4-96F4-4F68-B6CC-3AA5A45C33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67100B4-40DF-4049-B1D8-F0D7091780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FC7701-5848-4FA3-BECA-48A1A2815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22F20-E4D6-4448-9BBD-618EC51EB409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8134B8D-7069-4E46-BC9D-662427024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E574DE7-E3D5-4C70-927E-E71B5F587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8F41-A0E1-49D3-8C4D-A7D2059333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99769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2AAAA4-FA4E-422D-B5E3-6A62B1F8C1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E48A21B-7576-4A55-B6B5-6DB30D2CA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794B05-AFE6-4618-817C-222D63DE65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22F20-E4D6-4448-9BBD-618EC51EB409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35288F9-BA4A-49AA-9FB4-6DF377E4C5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507BAC2-19D0-481F-AA2F-DDF60D0A4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8F41-A0E1-49D3-8C4D-A7D2059333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31779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4F47EF-02C2-40A4-9DBD-BB4B8179F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3435A08-19C9-4D66-9FB3-1861AF3C4D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5D727C8-CFBB-4CA4-A30C-298B80EA0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22F20-E4D6-4448-9BBD-618EC51EB409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9DEA99D-FA28-4FDD-A8AB-E3352EBF1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D3838A-00FA-4396-B6B0-72B24C7A1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8F41-A0E1-49D3-8C4D-A7D2059333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84813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549C051-5D60-43A3-BEB4-7B25B1BF1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253D45-EA10-48F9-AF94-4B84E4E7381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368BC3F-EC28-49D1-8D60-9E397A6628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C12FDFD-D3C0-49F4-BBD7-120A14D5B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22F20-E4D6-4448-9BBD-618EC51EB409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01BA48-3760-4C33-8601-D136B7264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5FBE849-6727-43AE-B47C-6F7D44589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8F41-A0E1-49D3-8C4D-A7D2059333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8869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3C56CB-D2B2-4FBE-B7B7-7EA011101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25DCE8-9550-405F-84EC-9DD95716D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6AA00F6-C94D-4387-BFFD-F159C542D9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DA78232-08AB-40A4-848A-D08A4E55269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15077B3-970E-413B-8FB0-DF46678394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D61A873B-239D-4073-BEC0-7DCA6B272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22F20-E4D6-4448-9BBD-618EC51EB409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F8BD820-9D8D-4159-955D-F81152716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FE8C37B-E034-430D-B4D1-355553AB9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8F41-A0E1-49D3-8C4D-A7D2059333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0740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51E6EA-3357-4307-83B1-7557E7D044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0C7B470-7765-439A-9850-232303205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22F20-E4D6-4448-9BBD-618EC51EB409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F6A8C1A-048B-4511-93C4-E529122F5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AD8C9A3-DCAA-43E2-BF94-A10F5A271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8F41-A0E1-49D3-8C4D-A7D2059333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61582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CAFC931-15A2-44EA-B542-CE421588A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22F20-E4D6-4448-9BBD-618EC51EB409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0EEE97A-4F1E-4320-9ECD-40CAD6506E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C41872C-67C5-4938-877B-EADD00A18B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8F41-A0E1-49D3-8C4D-A7D2059333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545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39DA48B-B6C9-4E66-8131-26734FE9CB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816CE4E-8CDA-468A-8E29-785FB3FE6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2D1B489-4B2B-4F1B-955B-34FF1EE2B4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4A57B31-F03F-4747-887B-BEF3E3A7C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22F20-E4D6-4448-9BBD-618EC51EB409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187DC45-27A8-4A34-AB14-FB876F73B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F149E51-BA7F-4898-8B7E-CB34476E2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8F41-A0E1-49D3-8C4D-A7D2059333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1308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B8DA9E-C29B-4F6E-A012-95293985BE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F9B0C88-325D-4C97-81A7-B0C3D01451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8891CD5-3C97-4AFC-8428-A2019FF94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3DDC403-5ED5-44AB-A065-92B5FAF652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22F20-E4D6-4448-9BBD-618EC51EB409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D1D2EB8-461F-44BC-8B12-3A953CB00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B906E17-A974-42F3-B1E8-14EDD643F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1D8F41-A0E1-49D3-8C4D-A7D2059333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798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3FC6197-7AE4-4E73-B9AA-1B20BD223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D289F99-B198-4EB2-89E2-4731FC0937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5A2E053-31C9-4BC3-8EE4-22359C55D6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22F20-E4D6-4448-9BBD-618EC51EB409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77C82F-1ED1-4BEE-9661-6F7DA3E384D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451C12-4524-4505-8504-E3A3EF8522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D8F41-A0E1-49D3-8C4D-A7D2059333B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71896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2B21394-AAA4-44A2-967B-03D2276A5C77}"/>
              </a:ext>
            </a:extLst>
          </p:cNvPr>
          <p:cNvSpPr txBox="1"/>
          <p:nvPr/>
        </p:nvSpPr>
        <p:spPr>
          <a:xfrm>
            <a:off x="2813887" y="513637"/>
            <a:ext cx="609755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rgbClr val="00B0F0"/>
                </a:solidFill>
              </a:rPr>
              <a:t>HORARIO ESCOLAR B</a:t>
            </a:r>
            <a:br>
              <a:rPr lang="es-ES" sz="2400" b="1" dirty="0">
                <a:solidFill>
                  <a:srgbClr val="00B0F0"/>
                </a:solidFill>
              </a:rPr>
            </a:br>
            <a:r>
              <a:rPr lang="es-ES" b="1" dirty="0">
                <a:solidFill>
                  <a:srgbClr val="00B0F0"/>
                </a:solidFill>
              </a:rPr>
              <a:t>CURSO 2020/2021</a:t>
            </a:r>
            <a:r>
              <a:rPr lang="es-ES" sz="2400" b="1" dirty="0">
                <a:solidFill>
                  <a:srgbClr val="00B0F0"/>
                </a:solidFill>
              </a:rPr>
              <a:t> </a:t>
            </a:r>
            <a:endParaRPr lang="es-ES" sz="2400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F009751B-A7D2-44B7-87E4-CFB3CB3CB1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291213"/>
              </p:ext>
            </p:extLst>
          </p:nvPr>
        </p:nvGraphicFramePr>
        <p:xfrm>
          <a:off x="1972974" y="1664786"/>
          <a:ext cx="8246052" cy="3528427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 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Música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REL./VAL.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E.F.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Plática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F5A37189-3512-4DBB-8171-80B1672FBBE0}"/>
              </a:ext>
            </a:extLst>
          </p:cNvPr>
          <p:cNvSpPr txBox="1"/>
          <p:nvPr/>
        </p:nvSpPr>
        <p:spPr>
          <a:xfrm>
            <a:off x="7986319" y="1166070"/>
            <a:ext cx="2114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rgbClr val="FF0000"/>
                </a:solidFill>
              </a:rPr>
              <a:t>1ºA</a:t>
            </a:r>
          </a:p>
        </p:txBody>
      </p:sp>
    </p:spTree>
    <p:extLst>
      <p:ext uri="{BB962C8B-B14F-4D97-AF65-F5344CB8AC3E}">
        <p14:creationId xmlns:p14="http://schemas.microsoft.com/office/powerpoint/2010/main" val="8144742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63</Words>
  <Application>Microsoft Office PowerPoint</Application>
  <PresentationFormat>Panorámica</PresentationFormat>
  <Paragraphs>34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mulero román</dc:creator>
  <cp:lastModifiedBy>ana mulero román</cp:lastModifiedBy>
  <cp:revision>2</cp:revision>
  <dcterms:created xsi:type="dcterms:W3CDTF">2021-03-10T10:54:01Z</dcterms:created>
  <dcterms:modified xsi:type="dcterms:W3CDTF">2021-03-10T10:56:21Z</dcterms:modified>
</cp:coreProperties>
</file>